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B917-EBDA-45C6-AFEF-5F37DA16198C}" type="datetimeFigureOut">
              <a:rPr lang="uk-UA" smtClean="0"/>
              <a:pPr/>
              <a:t>31.08.2021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C96B-3C6D-422E-86FC-A97B44E4231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Panchenko_NV</cp:lastModifiedBy>
  <cp:revision>4</cp:revision>
  <dcterms:created xsi:type="dcterms:W3CDTF">2021-08-30T12:16:14Z</dcterms:created>
  <dcterms:modified xsi:type="dcterms:W3CDTF">2021-08-31T08:57:32Z</dcterms:modified>
</cp:coreProperties>
</file>