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FFFF00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4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CCFF"/>
            </a:gs>
            <a:gs pos="50000">
              <a:srgbClr val="FFFFCC"/>
            </a:gs>
            <a:gs pos="100000">
              <a:srgbClr val="FFFF6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epryluk_IG\Desktop\Слайди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1124744"/>
            <a:ext cx="6192814" cy="3451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лако 4"/>
          <p:cNvSpPr/>
          <p:nvPr/>
        </p:nvSpPr>
        <p:spPr>
          <a:xfrm>
            <a:off x="5690451" y="1363627"/>
            <a:ext cx="3260637" cy="1849350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1.Зніми</a:t>
            </a:r>
            <a:r>
              <a:rPr lang="uk-UA" sz="1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відеоролик професії твоєї мрії. </a:t>
            </a:r>
            <a:r>
              <a:rPr lang="uk-U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Тривалість 1-2 хвилини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лако 7"/>
          <p:cNvSpPr/>
          <p:nvPr/>
        </p:nvSpPr>
        <p:spPr>
          <a:xfrm>
            <a:off x="4004116" y="5013176"/>
            <a:ext cx="3316654" cy="1794347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3.Підпишись на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www.facebook.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com/profinfokmcz1/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блако 9"/>
          <p:cNvSpPr/>
          <p:nvPr/>
        </p:nvSpPr>
        <p:spPr>
          <a:xfrm>
            <a:off x="2607632" y="3501008"/>
            <a:ext cx="3074640" cy="2037925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4.Отримай найбільшу кількість </a:t>
            </a:r>
            <a:r>
              <a:rPr lang="uk-UA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лайків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перемагай!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блако 10"/>
          <p:cNvSpPr/>
          <p:nvPr/>
        </p:nvSpPr>
        <p:spPr>
          <a:xfrm>
            <a:off x="26653" y="4653136"/>
            <a:ext cx="3074640" cy="2154387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Результати </a:t>
            </a:r>
            <a:r>
              <a:rPr lang="uk-UA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конкурсу   </a:t>
            </a:r>
            <a:r>
              <a:rPr lang="uk-UA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05.04.2021 </a:t>
            </a:r>
            <a:r>
              <a:rPr lang="uk-UA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року. </a:t>
            </a:r>
            <a:r>
              <a:rPr lang="uk-UA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Переможців  очікує приз.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лако 5"/>
          <p:cNvSpPr/>
          <p:nvPr/>
        </p:nvSpPr>
        <p:spPr>
          <a:xfrm rot="10800000" flipH="1" flipV="1">
            <a:off x="5868270" y="3068960"/>
            <a:ext cx="3275730" cy="2181941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2.Розмісти відеоролик  в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Instagram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uk-UA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хештегом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uk-UA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відеопроф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uk-UA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31.03.2021 </a:t>
            </a:r>
            <a:r>
              <a:rPr lang="uk-UA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року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653" y="122644"/>
            <a:ext cx="911734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cs typeface="Times New Roman" panose="02020603050405020304" pitchFamily="18" charset="0"/>
              </a:rPr>
              <a:t>Київський</a:t>
            </a:r>
            <a:r>
              <a:rPr lang="ru-RU" sz="40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cs typeface="Times New Roman" panose="02020603050405020304" pitchFamily="18" charset="0"/>
              </a:rPr>
              <a:t> </a:t>
            </a:r>
            <a:r>
              <a:rPr lang="ru-RU" sz="4000" b="1" i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cs typeface="Times New Roman" panose="02020603050405020304" pitchFamily="18" charset="0"/>
              </a:rPr>
              <a:t>міський</a:t>
            </a:r>
            <a:r>
              <a:rPr lang="ru-RU" sz="40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cs typeface="Times New Roman" panose="02020603050405020304" pitchFamily="18" charset="0"/>
              </a:rPr>
              <a:t> центр </a:t>
            </a:r>
            <a:r>
              <a:rPr lang="ru-RU" sz="4000" b="1" i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cs typeface="Times New Roman" panose="02020603050405020304" pitchFamily="18" charset="0"/>
              </a:rPr>
              <a:t>зайнятості</a:t>
            </a:r>
            <a:r>
              <a:rPr lang="ru-RU" sz="40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44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cs typeface="Times New Roman" panose="02020603050405020304" pitchFamily="18" charset="0"/>
              </a:rPr>
              <a:t>Конкурс </a:t>
            </a:r>
            <a:r>
              <a:rPr lang="ru-RU" sz="4400" b="1" i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cs typeface="Times New Roman" panose="02020603050405020304" pitchFamily="18" charset="0"/>
              </a:rPr>
              <a:t>відеороликів</a:t>
            </a:r>
            <a:r>
              <a:rPr lang="ru-RU" sz="44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cs typeface="Times New Roman" panose="02020603050405020304" pitchFamily="18" charset="0"/>
              </a:rPr>
              <a:t> «</a:t>
            </a:r>
            <a:r>
              <a:rPr lang="ru-RU" sz="4400" b="1" i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cs typeface="Times New Roman" panose="02020603050405020304" pitchFamily="18" charset="0"/>
              </a:rPr>
              <a:t>Професія</a:t>
            </a:r>
            <a:r>
              <a:rPr lang="ru-RU" sz="44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cs typeface="Times New Roman" panose="02020603050405020304" pitchFamily="18" charset="0"/>
              </a:rPr>
              <a:t> </a:t>
            </a:r>
            <a:r>
              <a:rPr lang="ru-RU" sz="4400" b="1" i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cs typeface="Times New Roman" panose="02020603050405020304" pitchFamily="18" charset="0"/>
              </a:rPr>
              <a:t>моєї</a:t>
            </a:r>
            <a:r>
              <a:rPr lang="ru-RU" sz="44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cs typeface="Times New Roman" panose="02020603050405020304" pitchFamily="18" charset="0"/>
              </a:rPr>
              <a:t> </a:t>
            </a:r>
            <a:r>
              <a:rPr lang="ru-RU" sz="4400" b="1" i="1" dirty="0" err="1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cs typeface="Times New Roman" panose="02020603050405020304" pitchFamily="18" charset="0"/>
              </a:rPr>
              <a:t>мрії</a:t>
            </a:r>
            <a:r>
              <a:rPr lang="ru-RU" sz="44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399655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53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Iryna G. Nepryluk</dc:creator>
  <cp:lastModifiedBy>Iryna G. Nepryluk</cp:lastModifiedBy>
  <cp:revision>17</cp:revision>
  <dcterms:created xsi:type="dcterms:W3CDTF">2019-02-26T12:54:44Z</dcterms:created>
  <dcterms:modified xsi:type="dcterms:W3CDTF">2020-12-01T08:12:47Z</dcterms:modified>
</cp:coreProperties>
</file>